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4"/>
  </p:sldMasterIdLst>
  <p:notesMasterIdLst>
    <p:notesMasterId r:id="rId13"/>
  </p:notesMasterIdLst>
  <p:sldIdLst>
    <p:sldId id="257" r:id="rId5"/>
    <p:sldId id="298" r:id="rId6"/>
    <p:sldId id="299" r:id="rId7"/>
    <p:sldId id="300" r:id="rId8"/>
    <p:sldId id="301" r:id="rId9"/>
    <p:sldId id="307" r:id="rId10"/>
    <p:sldId id="306" r:id="rId11"/>
    <p:sldId id="274" r:id="rId12"/>
  </p:sldIdLst>
  <p:sldSz cx="9144000" cy="5143500" type="screen16x9"/>
  <p:notesSz cx="6858000" cy="9144000"/>
  <p:embeddedFontLst>
    <p:embeddedFont>
      <p:font typeface="Century Gothic" panose="020B0502020202020204" pitchFamily="34" charset="0"/>
      <p:regular r:id="rId14"/>
      <p:bold r:id="rId15"/>
      <p:italic r:id="rId16"/>
      <p:boldItalic r:id="rId1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C3885"/>
    <a:srgbClr val="5976FF"/>
    <a:srgbClr val="B8BCFB"/>
    <a:srgbClr val="5C9351"/>
    <a:srgbClr val="89C780"/>
    <a:srgbClr val="62BD8A"/>
    <a:srgbClr val="00A3A3"/>
    <a:srgbClr val="D2E084"/>
    <a:srgbClr val="008CB2"/>
    <a:srgbClr val="8E66A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F198159-2607-3645-B3C7-1F9DDD308708}" v="2" dt="2026-05-15T13:59:54.31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442" autoAdjust="0"/>
    <p:restoredTop sz="94726"/>
  </p:normalViewPr>
  <p:slideViewPr>
    <p:cSldViewPr snapToGrid="0">
      <p:cViewPr varScale="1">
        <p:scale>
          <a:sx n="114" d="100"/>
          <a:sy n="114" d="100"/>
        </p:scale>
        <p:origin x="754" y="9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font" Target="fonts/font4.fntdata"/><Relationship Id="rId2" Type="http://schemas.openxmlformats.org/officeDocument/2006/relationships/customXml" Target="../customXml/item2.xml"/><Relationship Id="rId16" Type="http://schemas.openxmlformats.org/officeDocument/2006/relationships/font" Target="fonts/font3.fntdata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font" Target="fonts/font2.fntdata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font" Target="fonts/font1.fntdata"/><Relationship Id="rId22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1174bf101fe_0_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  <p:sp>
        <p:nvSpPr>
          <p:cNvPr id="108" name="Google Shape;108;g1174bf101fe_0_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7">
          <a:extLst>
            <a:ext uri="{FF2B5EF4-FFF2-40B4-BE49-F238E27FC236}">
              <a16:creationId xmlns:a16="http://schemas.microsoft.com/office/drawing/2014/main" id="{15712DE9-6EA8-9330-ACB3-56B0B60A40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g1177dd0fc97_0_249:notes">
            <a:extLst>
              <a:ext uri="{FF2B5EF4-FFF2-40B4-BE49-F238E27FC236}">
                <a16:creationId xmlns:a16="http://schemas.microsoft.com/office/drawing/2014/main" id="{0A10738F-7C7A-07A2-C4B7-C582E6651B0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159" name="Google Shape;159;g1177dd0fc97_0_249:notes">
            <a:extLst>
              <a:ext uri="{FF2B5EF4-FFF2-40B4-BE49-F238E27FC236}">
                <a16:creationId xmlns:a16="http://schemas.microsoft.com/office/drawing/2014/main" id="{03A97074-D84B-5CBC-C5DD-799DEA0A113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826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7">
          <a:extLst>
            <a:ext uri="{FF2B5EF4-FFF2-40B4-BE49-F238E27FC236}">
              <a16:creationId xmlns:a16="http://schemas.microsoft.com/office/drawing/2014/main" id="{0CE882BE-47F7-C769-0B53-BE3320C944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g1177dd0fc97_0_249:notes">
            <a:extLst>
              <a:ext uri="{FF2B5EF4-FFF2-40B4-BE49-F238E27FC236}">
                <a16:creationId xmlns:a16="http://schemas.microsoft.com/office/drawing/2014/main" id="{C22EEAAE-E292-B456-A133-6487E51320F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159" name="Google Shape;159;g1177dd0fc97_0_249:notes">
            <a:extLst>
              <a:ext uri="{FF2B5EF4-FFF2-40B4-BE49-F238E27FC236}">
                <a16:creationId xmlns:a16="http://schemas.microsoft.com/office/drawing/2014/main" id="{7D0FF32D-9B19-4188-C05E-F1A9FFE0074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992453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7">
          <a:extLst>
            <a:ext uri="{FF2B5EF4-FFF2-40B4-BE49-F238E27FC236}">
              <a16:creationId xmlns:a16="http://schemas.microsoft.com/office/drawing/2014/main" id="{B21F6C26-4D13-7B80-F5C0-D0A66C38B0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g1177dd0fc97_0_249:notes">
            <a:extLst>
              <a:ext uri="{FF2B5EF4-FFF2-40B4-BE49-F238E27FC236}">
                <a16:creationId xmlns:a16="http://schemas.microsoft.com/office/drawing/2014/main" id="{584122CF-7D98-B0A5-0255-8544715E9B6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159" name="Google Shape;159;g1177dd0fc97_0_249:notes">
            <a:extLst>
              <a:ext uri="{FF2B5EF4-FFF2-40B4-BE49-F238E27FC236}">
                <a16:creationId xmlns:a16="http://schemas.microsoft.com/office/drawing/2014/main" id="{5C66D5F1-2764-9129-BE6A-C9732CD6D4D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065916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7">
          <a:extLst>
            <a:ext uri="{FF2B5EF4-FFF2-40B4-BE49-F238E27FC236}">
              <a16:creationId xmlns:a16="http://schemas.microsoft.com/office/drawing/2014/main" id="{B75E881C-8E24-E6F1-2D53-1CF6EC1E6E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g1177dd0fc97_0_249:notes">
            <a:extLst>
              <a:ext uri="{FF2B5EF4-FFF2-40B4-BE49-F238E27FC236}">
                <a16:creationId xmlns:a16="http://schemas.microsoft.com/office/drawing/2014/main" id="{7D0293D5-FCED-10F7-0551-5679EA565CB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159" name="Google Shape;159;g1177dd0fc97_0_249:notes">
            <a:extLst>
              <a:ext uri="{FF2B5EF4-FFF2-40B4-BE49-F238E27FC236}">
                <a16:creationId xmlns:a16="http://schemas.microsoft.com/office/drawing/2014/main" id="{B913F387-2F91-D21C-432B-599053645D0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878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7">
          <a:extLst>
            <a:ext uri="{FF2B5EF4-FFF2-40B4-BE49-F238E27FC236}">
              <a16:creationId xmlns:a16="http://schemas.microsoft.com/office/drawing/2014/main" id="{1556BE7C-A7CF-10CC-DD3F-AD7333030F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g1177dd0fc97_0_249:notes">
            <a:extLst>
              <a:ext uri="{FF2B5EF4-FFF2-40B4-BE49-F238E27FC236}">
                <a16:creationId xmlns:a16="http://schemas.microsoft.com/office/drawing/2014/main" id="{3E9F99DB-0839-470B-60E1-85A0C7455AE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159" name="Google Shape;159;g1177dd0fc97_0_249:notes">
            <a:extLst>
              <a:ext uri="{FF2B5EF4-FFF2-40B4-BE49-F238E27FC236}">
                <a16:creationId xmlns:a16="http://schemas.microsoft.com/office/drawing/2014/main" id="{79A23E32-DAFA-9D1D-B8D4-D847FC9F02D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473659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7">
          <a:extLst>
            <a:ext uri="{FF2B5EF4-FFF2-40B4-BE49-F238E27FC236}">
              <a16:creationId xmlns:a16="http://schemas.microsoft.com/office/drawing/2014/main" id="{E29F5DBD-81E9-D7E9-4B12-46E209B4D1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g1177dd0fc97_0_249:notes">
            <a:extLst>
              <a:ext uri="{FF2B5EF4-FFF2-40B4-BE49-F238E27FC236}">
                <a16:creationId xmlns:a16="http://schemas.microsoft.com/office/drawing/2014/main" id="{A7B47BEF-47D9-E2A4-29CD-4FEA2A98E00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159" name="Google Shape;159;g1177dd0fc97_0_249:notes">
            <a:extLst>
              <a:ext uri="{FF2B5EF4-FFF2-40B4-BE49-F238E27FC236}">
                <a16:creationId xmlns:a16="http://schemas.microsoft.com/office/drawing/2014/main" id="{6BA08AC9-2272-0CDB-DC2A-510A4ADC456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758483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g1175454dbcf_0_46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7" name="Google Shape;317;g1175454dbcf_0_4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Slide" userDrawn="1">
  <p:cSld name="Title Slide White BG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9C64620-BC3F-E0EE-2DFB-75026AB0AA4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609600" y="3927656"/>
            <a:ext cx="2110548" cy="625294"/>
          </a:xfrm>
          <a:prstGeom prst="rect">
            <a:avLst/>
          </a:prstGeom>
        </p:spPr>
      </p:pic>
      <p:sp>
        <p:nvSpPr>
          <p:cNvPr id="4" name="Google Shape;26;p4">
            <a:extLst>
              <a:ext uri="{FF2B5EF4-FFF2-40B4-BE49-F238E27FC236}">
                <a16:creationId xmlns:a16="http://schemas.microsoft.com/office/drawing/2014/main" id="{659A302B-07A9-80BE-78A9-66B6989AB2F4}"/>
              </a:ext>
            </a:extLst>
          </p:cNvPr>
          <p:cNvSpPr>
            <a:spLocks noGrp="1"/>
          </p:cNvSpPr>
          <p:nvPr>
            <p:ph type="pic" idx="2"/>
          </p:nvPr>
        </p:nvSpPr>
        <p:spPr>
          <a:xfrm>
            <a:off x="5655250" y="590551"/>
            <a:ext cx="2879150" cy="3962400"/>
          </a:xfrm>
          <a:prstGeom prst="rect">
            <a:avLst/>
          </a:prstGeom>
          <a:noFill/>
          <a:ln>
            <a:solidFill>
              <a:schemeClr val="bg2"/>
            </a:solidFill>
            <a:round/>
          </a:ln>
        </p:spPr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9E3DBAA-D645-01A4-6C98-3F5BE86CB61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161995" y="4060587"/>
            <a:ext cx="653512" cy="359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296128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5_Custom Layout" preserve="1" userDrawn="1">
  <p:cSld name="16_Custom Layout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4"/>
          <p:cNvSpPr txBox="1">
            <a:spLocks noGrp="1"/>
          </p:cNvSpPr>
          <p:nvPr>
            <p:ph type="title" hasCustomPrompt="1"/>
          </p:nvPr>
        </p:nvSpPr>
        <p:spPr>
          <a:xfrm>
            <a:off x="2254124" y="599977"/>
            <a:ext cx="4635750" cy="333277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ctr" rtl="0">
              <a:lnSpc>
                <a:spcPts val="234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 sz="2400">
                <a:solidFill>
                  <a:schemeClr val="dk2"/>
                </a:solidFill>
                <a:latin typeface="+mj-l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9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" name="Google Shape;26;p4">
            <a:extLst>
              <a:ext uri="{FF2B5EF4-FFF2-40B4-BE49-F238E27FC236}">
                <a16:creationId xmlns:a16="http://schemas.microsoft.com/office/drawing/2014/main" id="{854E1454-4149-BB91-F298-B64E08D1B225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3341802" y="1689510"/>
            <a:ext cx="2460395" cy="168739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3" name="Google Shape;26;p4">
            <a:extLst>
              <a:ext uri="{FF2B5EF4-FFF2-40B4-BE49-F238E27FC236}">
                <a16:creationId xmlns:a16="http://schemas.microsoft.com/office/drawing/2014/main" id="{7320FECA-34C8-BD1B-86E0-A87ADEB9A7C3}"/>
              </a:ext>
            </a:extLst>
          </p:cNvPr>
          <p:cNvSpPr>
            <a:spLocks noGrp="1"/>
          </p:cNvSpPr>
          <p:nvPr>
            <p:ph type="pic" idx="11"/>
          </p:nvPr>
        </p:nvSpPr>
        <p:spPr>
          <a:xfrm>
            <a:off x="617455" y="1689510"/>
            <a:ext cx="2460395" cy="168739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4" name="Google Shape;26;p4">
            <a:extLst>
              <a:ext uri="{FF2B5EF4-FFF2-40B4-BE49-F238E27FC236}">
                <a16:creationId xmlns:a16="http://schemas.microsoft.com/office/drawing/2014/main" id="{8A01BCF7-F53B-2DB8-B0A7-125D3DF9AAE9}"/>
              </a:ext>
            </a:extLst>
          </p:cNvPr>
          <p:cNvSpPr>
            <a:spLocks noGrp="1"/>
          </p:cNvSpPr>
          <p:nvPr>
            <p:ph type="pic" idx="12"/>
          </p:nvPr>
        </p:nvSpPr>
        <p:spPr>
          <a:xfrm>
            <a:off x="6074005" y="1689510"/>
            <a:ext cx="2460395" cy="168739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7" name="Google Shape;35;p6">
            <a:extLst>
              <a:ext uri="{FF2B5EF4-FFF2-40B4-BE49-F238E27FC236}">
                <a16:creationId xmlns:a16="http://schemas.microsoft.com/office/drawing/2014/main" id="{B30496C1-C1FD-EC6C-6B96-A99B8CC83708}"/>
              </a:ext>
            </a:extLst>
          </p:cNvPr>
          <p:cNvSpPr/>
          <p:nvPr userDrawn="1"/>
        </p:nvSpPr>
        <p:spPr>
          <a:xfrm>
            <a:off x="0" y="4852326"/>
            <a:ext cx="9144000" cy="291174"/>
          </a:xfrm>
          <a:prstGeom prst="rect">
            <a:avLst/>
          </a:prstGeom>
          <a:gradFill>
            <a:gsLst>
              <a:gs pos="100000">
                <a:schemeClr val="accent1"/>
              </a:gs>
              <a:gs pos="26000">
                <a:schemeClr val="bg2"/>
              </a:gs>
            </a:gsLst>
            <a:lin ang="0" scaled="0"/>
          </a:gra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A855B2B-3AD5-0252-9643-DA02AD908C25}"/>
              </a:ext>
            </a:extLst>
          </p:cNvPr>
          <p:cNvSpPr txBox="1"/>
          <p:nvPr userDrawn="1"/>
        </p:nvSpPr>
        <p:spPr>
          <a:xfrm>
            <a:off x="8645716" y="4878388"/>
            <a:ext cx="39624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4C312281-9470-6B48-95DB-69D0E54208F5}" type="slidenum">
              <a:rPr lang="en-US" sz="1000" b="1" smtClean="0">
                <a:solidFill>
                  <a:schemeClr val="bg1"/>
                </a:solidFill>
                <a:latin typeface="+mj-lt"/>
              </a:rPr>
              <a:pPr algn="ctr"/>
              <a:t>‹#›</a:t>
            </a:fld>
            <a:endParaRPr lang="en-US" sz="1000" b="1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2457938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ue Bottom Bar" userDrawn="1">
  <p:cSld name="Blue Bottom Bar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6"/>
          <p:cNvSpPr/>
          <p:nvPr/>
        </p:nvSpPr>
        <p:spPr>
          <a:xfrm>
            <a:off x="0" y="4852416"/>
            <a:ext cx="9144000" cy="291174"/>
          </a:xfrm>
          <a:prstGeom prst="rect">
            <a:avLst/>
          </a:prstGeom>
          <a:gradFill>
            <a:gsLst>
              <a:gs pos="100000">
                <a:schemeClr val="accent1"/>
              </a:gs>
              <a:gs pos="26000">
                <a:schemeClr val="bg2"/>
              </a:gs>
            </a:gsLst>
            <a:lin ang="0" scaled="0"/>
          </a:gra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EF6BF29-DACD-0B45-FE20-4CFDFDFBA700}"/>
              </a:ext>
            </a:extLst>
          </p:cNvPr>
          <p:cNvSpPr txBox="1"/>
          <p:nvPr userDrawn="1"/>
        </p:nvSpPr>
        <p:spPr>
          <a:xfrm>
            <a:off x="8645716" y="4878388"/>
            <a:ext cx="39624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4C312281-9470-6B48-95DB-69D0E54208F5}" type="slidenum">
              <a:rPr lang="en-US" sz="1000" b="1" smtClean="0">
                <a:solidFill>
                  <a:schemeClr val="bg1"/>
                </a:solidFill>
                <a:latin typeface="+mj-lt"/>
              </a:rPr>
              <a:pPr algn="ctr"/>
              <a:t>‹#›</a:t>
            </a:fld>
            <a:endParaRPr lang="en-US" sz="1000" b="1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57550254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5_Custom Layout" preserve="1" userDrawn="1">
  <p:cSld name="16_Custom Layout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26;p4">
            <a:extLst>
              <a:ext uri="{FF2B5EF4-FFF2-40B4-BE49-F238E27FC236}">
                <a16:creationId xmlns:a16="http://schemas.microsoft.com/office/drawing/2014/main" id="{8A01BCF7-F53B-2DB8-B0A7-125D3DF9AAE9}"/>
              </a:ext>
            </a:extLst>
          </p:cNvPr>
          <p:cNvSpPr>
            <a:spLocks noGrp="1"/>
          </p:cNvSpPr>
          <p:nvPr>
            <p:ph type="pic" idx="12"/>
          </p:nvPr>
        </p:nvSpPr>
        <p:spPr>
          <a:xfrm>
            <a:off x="6003985" y="590550"/>
            <a:ext cx="3140016" cy="39624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01930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preserve="1">
  <p:cSld name="1_Blan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26;p14">
            <a:extLst>
              <a:ext uri="{FF2B5EF4-FFF2-40B4-BE49-F238E27FC236}">
                <a16:creationId xmlns:a16="http://schemas.microsoft.com/office/drawing/2014/main" id="{A26CF9FB-122A-CD0C-8352-5FC95FBA1531}"/>
              </a:ext>
            </a:extLst>
          </p:cNvPr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gradFill>
            <a:gsLst>
              <a:gs pos="0">
                <a:schemeClr val="tx2"/>
              </a:gs>
              <a:gs pos="100000">
                <a:srgbClr val="5C9351">
                  <a:alpha val="89000"/>
                </a:srgbClr>
              </a:gs>
            </a:gsLst>
            <a:lin ang="1200000" scaled="0"/>
          </a:gra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FD576E2-A415-8437-0E5D-029C4A1B6A69}"/>
              </a:ext>
            </a:extLst>
          </p:cNvPr>
          <p:cNvSpPr txBox="1"/>
          <p:nvPr userDrawn="1"/>
        </p:nvSpPr>
        <p:spPr>
          <a:xfrm>
            <a:off x="8638032" y="4732392"/>
            <a:ext cx="39624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4C312281-9470-6B48-95DB-69D0E54208F5}" type="slidenum">
              <a:rPr lang="en-US" sz="1000" b="1" smtClean="0">
                <a:solidFill>
                  <a:schemeClr val="tx1"/>
                </a:solidFill>
                <a:latin typeface="+mj-lt"/>
              </a:rPr>
              <a:pPr algn="ctr"/>
              <a:t>‹#›</a:t>
            </a:fld>
            <a:endParaRPr lang="en-US" sz="1000" b="1" dirty="0">
              <a:solidFill>
                <a:schemeClr val="tx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1396217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5_Custom Layout">
  <p:cSld name="15_Custom Layout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4"/>
          <p:cNvSpPr>
            <a:spLocks noGrp="1"/>
          </p:cNvSpPr>
          <p:nvPr>
            <p:ph type="pic" idx="2"/>
          </p:nvPr>
        </p:nvSpPr>
        <p:spPr>
          <a:xfrm>
            <a:off x="609600" y="-50"/>
            <a:ext cx="2883408" cy="51435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7" name="Google Shape;27;p4"/>
          <p:cNvSpPr txBox="1">
            <a:spLocks noGrp="1"/>
          </p:cNvSpPr>
          <p:nvPr>
            <p:ph type="title" hasCustomPrompt="1"/>
          </p:nvPr>
        </p:nvSpPr>
        <p:spPr>
          <a:xfrm>
            <a:off x="3898650" y="598234"/>
            <a:ext cx="4635750" cy="32385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ts val="234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 sz="2400">
                <a:solidFill>
                  <a:schemeClr val="dk2"/>
                </a:solidFill>
                <a:latin typeface="+mj-l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9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8" name="Google Shape;28;p4"/>
          <p:cNvSpPr txBox="1">
            <a:spLocks noGrp="1"/>
          </p:cNvSpPr>
          <p:nvPr>
            <p:ph type="subTitle" idx="1"/>
          </p:nvPr>
        </p:nvSpPr>
        <p:spPr>
          <a:xfrm>
            <a:off x="3898650" y="929768"/>
            <a:ext cx="4635750" cy="49815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6350" lvl="0" indent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tabLst/>
              <a:defRPr>
                <a:solidFill>
                  <a:schemeClr val="tx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9pPr>
          </a:lstStyle>
          <a:p>
            <a:r>
              <a:rPr lang="en-US" dirty="0"/>
              <a:t>Click to edit Master subtitle style</a:t>
            </a:r>
            <a:endParaRPr dirty="0"/>
          </a:p>
        </p:txBody>
      </p:sp>
      <p:sp>
        <p:nvSpPr>
          <p:cNvPr id="29" name="Google Shape;29;p4"/>
          <p:cNvSpPr txBox="1">
            <a:spLocks noGrp="1"/>
          </p:cNvSpPr>
          <p:nvPr>
            <p:ph type="body" idx="3"/>
          </p:nvPr>
        </p:nvSpPr>
        <p:spPr>
          <a:xfrm>
            <a:off x="3898650" y="1450970"/>
            <a:ext cx="4635750" cy="26520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290513" lvl="0" indent="-15081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90000"/>
              <a:buChar char="●"/>
              <a:tabLst/>
              <a:defRPr sz="1200">
                <a:solidFill>
                  <a:schemeClr val="dk2"/>
                </a:solidFill>
              </a:defRPr>
            </a:lvl1pPr>
            <a:lvl2pPr marL="914400" lvl="1" indent="-3175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DC370BE-1569-4AEF-E1FA-B12BA671DB3D}"/>
              </a:ext>
            </a:extLst>
          </p:cNvPr>
          <p:cNvSpPr txBox="1"/>
          <p:nvPr userDrawn="1"/>
        </p:nvSpPr>
        <p:spPr>
          <a:xfrm>
            <a:off x="8638032" y="4732392"/>
            <a:ext cx="39624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4C312281-9470-6B48-95DB-69D0E54208F5}" type="slidenum">
              <a:rPr lang="en-US" sz="1000" b="1" smtClean="0">
                <a:solidFill>
                  <a:schemeClr val="bg2"/>
                </a:solidFill>
                <a:latin typeface="+mj-lt"/>
              </a:rPr>
              <a:pPr algn="ctr"/>
              <a:t>‹#›</a:t>
            </a:fld>
            <a:endParaRPr lang="en-US" sz="1000" b="1" dirty="0">
              <a:solidFill>
                <a:schemeClr val="bg2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66428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1" userDrawn="1">
  <p:cSld name="Blank 1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0"/>
          <p:cNvSpPr txBox="1">
            <a:spLocks noGrp="1"/>
          </p:cNvSpPr>
          <p:nvPr>
            <p:ph type="title" hasCustomPrompt="1"/>
          </p:nvPr>
        </p:nvSpPr>
        <p:spPr>
          <a:xfrm>
            <a:off x="609599" y="590550"/>
            <a:ext cx="4763999" cy="354586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ts val="234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 sz="2400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9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0" name="Google Shape;80;p10"/>
          <p:cNvSpPr txBox="1">
            <a:spLocks noGrp="1"/>
          </p:cNvSpPr>
          <p:nvPr>
            <p:ph type="subTitle" idx="1"/>
          </p:nvPr>
        </p:nvSpPr>
        <p:spPr>
          <a:xfrm>
            <a:off x="609600" y="965365"/>
            <a:ext cx="4764000" cy="354586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139700" lvl="0" indent="-13335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tabLst/>
              <a:defRPr>
                <a:solidFill>
                  <a:schemeClr val="tx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9pPr>
          </a:lstStyle>
          <a:p>
            <a:r>
              <a:rPr lang="en-US" dirty="0"/>
              <a:t>Click to edit Master subtitle style</a:t>
            </a:r>
            <a:endParaRPr dirty="0"/>
          </a:p>
        </p:txBody>
      </p:sp>
      <p:sp>
        <p:nvSpPr>
          <p:cNvPr id="82" name="Google Shape;82;p10"/>
          <p:cNvSpPr>
            <a:spLocks noGrp="1"/>
          </p:cNvSpPr>
          <p:nvPr>
            <p:ph type="pic" idx="3"/>
          </p:nvPr>
        </p:nvSpPr>
        <p:spPr>
          <a:xfrm>
            <a:off x="5648398" y="0"/>
            <a:ext cx="2884500" cy="51435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59FE5FC-DF9C-4832-65E5-E5509D245826}"/>
              </a:ext>
            </a:extLst>
          </p:cNvPr>
          <p:cNvSpPr txBox="1"/>
          <p:nvPr userDrawn="1"/>
        </p:nvSpPr>
        <p:spPr>
          <a:xfrm>
            <a:off x="8638032" y="4732392"/>
            <a:ext cx="39624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4C312281-9470-6B48-95DB-69D0E54208F5}" type="slidenum">
              <a:rPr lang="en-US" sz="1000" b="1" smtClean="0">
                <a:solidFill>
                  <a:schemeClr val="bg2"/>
                </a:solidFill>
                <a:latin typeface="+mj-lt"/>
              </a:rPr>
              <a:pPr algn="ctr"/>
              <a:t>‹#›</a:t>
            </a:fld>
            <a:endParaRPr lang="en-US" sz="1000" b="1" dirty="0">
              <a:solidFill>
                <a:schemeClr val="bg2"/>
              </a:solidFill>
              <a:latin typeface="+mj-lt"/>
            </a:endParaRPr>
          </a:p>
        </p:txBody>
      </p:sp>
      <p:sp>
        <p:nvSpPr>
          <p:cNvPr id="3" name="Google Shape;29;p4">
            <a:extLst>
              <a:ext uri="{FF2B5EF4-FFF2-40B4-BE49-F238E27FC236}">
                <a16:creationId xmlns:a16="http://schemas.microsoft.com/office/drawing/2014/main" id="{BC750B16-6AFA-1AD9-9323-5C1623BD2756}"/>
              </a:ext>
            </a:extLst>
          </p:cNvPr>
          <p:cNvSpPr txBox="1">
            <a:spLocks noGrp="1"/>
          </p:cNvSpPr>
          <p:nvPr>
            <p:ph type="body" idx="10"/>
          </p:nvPr>
        </p:nvSpPr>
        <p:spPr>
          <a:xfrm>
            <a:off x="609600" y="1340180"/>
            <a:ext cx="4635750" cy="26520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290513" lvl="0" indent="-15081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90000"/>
              <a:buChar char="●"/>
              <a:tabLst/>
              <a:defRPr sz="1200">
                <a:solidFill>
                  <a:schemeClr val="dk2"/>
                </a:solidFill>
              </a:defRPr>
            </a:lvl1pPr>
            <a:lvl2pPr marL="914400" lvl="1" indent="-3175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938915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Slide" preserve="1" userDrawn="1">
  <p:cSld name="Thank You Slide">
    <p:bg>
      <p:bgPr>
        <a:gradFill>
          <a:gsLst>
            <a:gs pos="0">
              <a:schemeClr val="tx1"/>
            </a:gs>
            <a:gs pos="100000">
              <a:schemeClr val="accent5">
                <a:alpha val="43220"/>
              </a:schemeClr>
            </a:gs>
          </a:gsLst>
          <a:lin ang="1200000" scaled="0"/>
        </a:gra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9C4BB0A-3608-4064-66DD-70C59665BDB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609600" y="3927656"/>
            <a:ext cx="2110548" cy="625294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9EA0DB9F-834E-5221-E23F-674E46BF0E2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347975" y="4060587"/>
            <a:ext cx="653512" cy="359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346196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/>
            </a:gs>
            <a:gs pos="100000">
              <a:srgbClr val="F1F1F1"/>
            </a:gs>
          </a:gsLst>
          <a:lin ang="5400000" scaled="1"/>
          <a:tileRect/>
        </a:gra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AB18DEA-6401-00D8-9E66-333E5517C4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601981"/>
            <a:ext cx="7886700" cy="53721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D806E3-32CC-EE1C-6466-4836C195E5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600" y="1205421"/>
            <a:ext cx="7924800" cy="3336098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213321055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0" r:id="rId1"/>
    <p:sldLayoutId id="2147483672" r:id="rId2"/>
    <p:sldLayoutId id="2147483664" r:id="rId3"/>
    <p:sldLayoutId id="2147483673" r:id="rId4"/>
    <p:sldLayoutId id="2147483674" r:id="rId5"/>
    <p:sldLayoutId id="2147483662" r:id="rId6"/>
    <p:sldLayoutId id="2147483668" r:id="rId7"/>
    <p:sldLayoutId id="2147483671" r:id="rId8"/>
  </p:sldLayoutIdLst>
  <p:hf hd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ts val="324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400" b="1" i="0" u="none" strike="noStrike" cap="none" dirty="0">
          <a:solidFill>
            <a:schemeClr val="bg2"/>
          </a:solidFill>
          <a:latin typeface="+mj-lt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L="139700" marR="0" lvl="0" indent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Tx/>
        <a:buNone/>
        <a:defRPr sz="1800" b="0" i="0" u="none" strike="noStrike" cap="none">
          <a:solidFill>
            <a:schemeClr val="bg2"/>
          </a:solidFill>
          <a:latin typeface="+mn-lt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600" b="0" i="0" u="none" strike="noStrike" cap="none">
          <a:solidFill>
            <a:schemeClr val="bg2"/>
          </a:solidFill>
          <a:latin typeface="+mn-lt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chemeClr val="bg2"/>
          </a:solidFill>
          <a:latin typeface="+mn-lt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200" b="0" i="0" u="none" strike="noStrike" cap="none">
          <a:solidFill>
            <a:schemeClr val="bg2"/>
          </a:solidFill>
          <a:latin typeface="+mn-lt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100" b="0" i="0" u="none" strike="noStrike" cap="none">
          <a:solidFill>
            <a:schemeClr val="bg2"/>
          </a:solidFill>
          <a:latin typeface="+mn-lt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72" userDrawn="1">
          <p15:clr>
            <a:srgbClr val="F26B43"/>
          </p15:clr>
        </p15:guide>
        <p15:guide id="2" pos="384" userDrawn="1">
          <p15:clr>
            <a:srgbClr val="F26B43"/>
          </p15:clr>
        </p15:guide>
        <p15:guide id="3" pos="5376" userDrawn="1">
          <p15:clr>
            <a:srgbClr val="F26B43"/>
          </p15:clr>
        </p15:guide>
        <p15:guide id="4" orient="horz" pos="2868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Placeholder 2">
            <a:extLst>
              <a:ext uri="{FF2B5EF4-FFF2-40B4-BE49-F238E27FC236}">
                <a16:creationId xmlns:a16="http://schemas.microsoft.com/office/drawing/2014/main" id="{45F0436C-7028-E200-FEBD-64BE2A268739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/>
          <a:srcRect l="22746" r="22746"/>
          <a:stretch>
            <a:fillRect/>
          </a:stretch>
        </p:blipFill>
        <p:spPr>
          <a:prstGeom prst="rect">
            <a:avLst/>
          </a:prstGeom>
          <a:noFill/>
          <a:ln>
            <a:solidFill>
              <a:srgbClr val="2C3885"/>
            </a:solidFill>
            <a:round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439F542F-B908-68B0-7CEE-E7711805C111}"/>
              </a:ext>
            </a:extLst>
          </p:cNvPr>
          <p:cNvSpPr/>
          <p:nvPr/>
        </p:nvSpPr>
        <p:spPr>
          <a:xfrm>
            <a:off x="609600" y="966686"/>
            <a:ext cx="188976" cy="232867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8BEEBE4-5D55-FE80-5CCC-79EED6C39C62}"/>
              </a:ext>
            </a:extLst>
          </p:cNvPr>
          <p:cNvSpPr txBox="1"/>
          <p:nvPr/>
        </p:nvSpPr>
        <p:spPr>
          <a:xfrm>
            <a:off x="920496" y="966686"/>
            <a:ext cx="4591662" cy="17312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4460"/>
              </a:lnSpc>
            </a:pPr>
            <a:r>
              <a:rPr lang="en-US" sz="4800" b="1" dirty="0">
                <a:solidFill>
                  <a:schemeClr val="bg2"/>
                </a:solidFill>
                <a:latin typeface="+mj-lt"/>
              </a:rPr>
              <a:t>GO Virginia PPE Committee Meeting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7BA9179-B62E-2824-8C26-2E4316EEC381}"/>
              </a:ext>
            </a:extLst>
          </p:cNvPr>
          <p:cNvSpPr txBox="1"/>
          <p:nvPr/>
        </p:nvSpPr>
        <p:spPr>
          <a:xfrm>
            <a:off x="941668" y="2793855"/>
            <a:ext cx="3919728" cy="33342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2560"/>
              </a:lnSpc>
            </a:pPr>
            <a:r>
              <a:rPr lang="en-US" sz="2800" dirty="0">
                <a:solidFill>
                  <a:schemeClr val="bg2"/>
                </a:solidFill>
                <a:latin typeface="+mj-lt"/>
              </a:rPr>
              <a:t>September 15, 2026</a:t>
            </a:r>
            <a:endParaRPr lang="en-US" sz="2800" b="0" dirty="0">
              <a:solidFill>
                <a:schemeClr val="bg2"/>
              </a:solidFill>
              <a:latin typeface="+mj-l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0">
          <a:extLst>
            <a:ext uri="{FF2B5EF4-FFF2-40B4-BE49-F238E27FC236}">
              <a16:creationId xmlns:a16="http://schemas.microsoft.com/office/drawing/2014/main" id="{A68493E7-77B9-7FB3-AE20-126E9AF407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17">
            <a:extLst>
              <a:ext uri="{FF2B5EF4-FFF2-40B4-BE49-F238E27FC236}">
                <a16:creationId xmlns:a16="http://schemas.microsoft.com/office/drawing/2014/main" id="{08E53AF5-8BE1-E6D5-78EC-E24F5DA92335}"/>
              </a:ext>
            </a:extLst>
          </p:cNvPr>
          <p:cNvSpPr txBox="1"/>
          <p:nvPr/>
        </p:nvSpPr>
        <p:spPr>
          <a:xfrm>
            <a:off x="609600" y="590550"/>
            <a:ext cx="7636329" cy="3206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lnSpc>
                <a:spcPts val="248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 dirty="0">
                <a:solidFill>
                  <a:schemeClr val="dk2"/>
                </a:solidFill>
                <a:latin typeface="+mj-lt"/>
                <a:ea typeface="Roboto"/>
                <a:cs typeface="Roboto"/>
                <a:sym typeface="Roboto"/>
              </a:rPr>
              <a:t>Table of Contents:</a:t>
            </a:r>
            <a:endParaRPr sz="2400" b="1" dirty="0">
              <a:solidFill>
                <a:schemeClr val="dk2"/>
              </a:solidFill>
              <a:latin typeface="+mj-lt"/>
              <a:ea typeface="Roboto"/>
              <a:cs typeface="Roboto"/>
              <a:sym typeface="Roboto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0D7F1D6-CC2D-EA6A-B514-F39D4BFF212C}"/>
              </a:ext>
            </a:extLst>
          </p:cNvPr>
          <p:cNvSpPr txBox="1"/>
          <p:nvPr/>
        </p:nvSpPr>
        <p:spPr>
          <a:xfrm>
            <a:off x="609600" y="911151"/>
            <a:ext cx="4741572" cy="162692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85750" indent="-285750">
              <a:lnSpc>
                <a:spcPct val="150000"/>
              </a:lnSpc>
              <a:buAutoNum type="romanUcPeriod"/>
            </a:pPr>
            <a:r>
              <a:rPr lang="en-US" sz="1200" dirty="0">
                <a:solidFill>
                  <a:schemeClr val="dk2"/>
                </a:solidFill>
                <a:latin typeface="+mn-lt"/>
              </a:rPr>
              <a:t>Opening</a:t>
            </a:r>
          </a:p>
          <a:p>
            <a:pPr marL="285750" indent="-285750">
              <a:lnSpc>
                <a:spcPct val="150000"/>
              </a:lnSpc>
              <a:buAutoNum type="romanUcPeriod"/>
            </a:pPr>
            <a:r>
              <a:rPr lang="en-US" sz="1200" dirty="0">
                <a:solidFill>
                  <a:schemeClr val="dk2"/>
                </a:solidFill>
                <a:latin typeface="+mn-lt"/>
              </a:rPr>
              <a:t>Consent Agenda – </a:t>
            </a:r>
            <a:r>
              <a:rPr lang="en-US" sz="1200" i="1" dirty="0">
                <a:solidFill>
                  <a:schemeClr val="dk2"/>
                </a:solidFill>
                <a:latin typeface="+mn-lt"/>
              </a:rPr>
              <a:t>Action Item</a:t>
            </a:r>
            <a:endParaRPr lang="en-US" sz="1200" dirty="0">
              <a:solidFill>
                <a:schemeClr val="dk2"/>
              </a:solidFill>
              <a:latin typeface="+mn-lt"/>
            </a:endParaRPr>
          </a:p>
          <a:p>
            <a:pPr marL="285750" indent="-285750">
              <a:lnSpc>
                <a:spcPct val="150000"/>
              </a:lnSpc>
              <a:buAutoNum type="romanUcPeriod"/>
            </a:pPr>
            <a:r>
              <a:rPr lang="en-US" sz="1200" dirty="0">
                <a:solidFill>
                  <a:schemeClr val="dk2"/>
                </a:solidFill>
                <a:latin typeface="+mn-lt"/>
              </a:rPr>
              <a:t>FY26 Q4 Closed Project Review </a:t>
            </a:r>
          </a:p>
          <a:p>
            <a:pPr marL="285750" indent="-285750">
              <a:lnSpc>
                <a:spcPct val="150000"/>
              </a:lnSpc>
              <a:buAutoNum type="romanUcPeriod"/>
            </a:pPr>
            <a:r>
              <a:rPr lang="en-US" sz="1200" dirty="0">
                <a:solidFill>
                  <a:schemeClr val="dk2"/>
                </a:solidFill>
                <a:latin typeface="+mn-lt"/>
              </a:rPr>
              <a:t>Next Meeting</a:t>
            </a:r>
          </a:p>
          <a:p>
            <a:pPr marL="285750" indent="-285750">
              <a:lnSpc>
                <a:spcPct val="150000"/>
              </a:lnSpc>
              <a:buAutoNum type="romanUcPeriod"/>
            </a:pPr>
            <a:r>
              <a:rPr lang="en-US" sz="1200" dirty="0">
                <a:solidFill>
                  <a:schemeClr val="dk2"/>
                </a:solidFill>
                <a:latin typeface="+mn-lt"/>
              </a:rPr>
              <a:t>Adjournment</a:t>
            </a:r>
          </a:p>
          <a:p>
            <a:pPr>
              <a:lnSpc>
                <a:spcPct val="150000"/>
              </a:lnSpc>
            </a:pPr>
            <a:endParaRPr lang="en-US" sz="12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6322135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0">
          <a:extLst>
            <a:ext uri="{FF2B5EF4-FFF2-40B4-BE49-F238E27FC236}">
              <a16:creationId xmlns:a16="http://schemas.microsoft.com/office/drawing/2014/main" id="{FCE9ABFD-738A-4D01-0F3F-78265D2340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17">
            <a:extLst>
              <a:ext uri="{FF2B5EF4-FFF2-40B4-BE49-F238E27FC236}">
                <a16:creationId xmlns:a16="http://schemas.microsoft.com/office/drawing/2014/main" id="{3C2BB6B2-BC7B-4908-46A4-E5B9F6D40A86}"/>
              </a:ext>
            </a:extLst>
          </p:cNvPr>
          <p:cNvSpPr txBox="1"/>
          <p:nvPr/>
        </p:nvSpPr>
        <p:spPr>
          <a:xfrm>
            <a:off x="609600" y="590550"/>
            <a:ext cx="7636329" cy="3206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lnSpc>
                <a:spcPts val="248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 dirty="0">
                <a:solidFill>
                  <a:schemeClr val="dk2"/>
                </a:solidFill>
                <a:latin typeface="+mj-lt"/>
                <a:ea typeface="Roboto"/>
                <a:cs typeface="Roboto"/>
                <a:sym typeface="Roboto"/>
              </a:rPr>
              <a:t>I. Opening</a:t>
            </a:r>
            <a:endParaRPr sz="2400" b="1" dirty="0">
              <a:solidFill>
                <a:schemeClr val="dk2"/>
              </a:solidFill>
              <a:latin typeface="+mj-lt"/>
              <a:ea typeface="Roboto"/>
              <a:cs typeface="Roboto"/>
              <a:sym typeface="Roboto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91A28DD-9DE2-BFAE-5BFD-DFDC0D5826BF}"/>
              </a:ext>
            </a:extLst>
          </p:cNvPr>
          <p:cNvSpPr txBox="1"/>
          <p:nvPr/>
        </p:nvSpPr>
        <p:spPr>
          <a:xfrm>
            <a:off x="609600" y="911151"/>
            <a:ext cx="3799114" cy="107292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28600" indent="-228600">
              <a:lnSpc>
                <a:spcPct val="150000"/>
              </a:lnSpc>
              <a:buAutoNum type="alphaLcPeriod"/>
            </a:pPr>
            <a:r>
              <a:rPr lang="en-US" sz="1200" dirty="0">
                <a:solidFill>
                  <a:schemeClr val="dk2"/>
                </a:solidFill>
                <a:latin typeface="+mn-lt"/>
              </a:rPr>
              <a:t>Call to Order</a:t>
            </a:r>
          </a:p>
          <a:p>
            <a:pPr marL="228600" indent="-228600">
              <a:lnSpc>
                <a:spcPct val="150000"/>
              </a:lnSpc>
              <a:buAutoNum type="alphaLcPeriod"/>
            </a:pPr>
            <a:r>
              <a:rPr lang="en-US" sz="1200" dirty="0">
                <a:solidFill>
                  <a:schemeClr val="dk2"/>
                </a:solidFill>
                <a:latin typeface="+mn-lt"/>
              </a:rPr>
              <a:t>Roll Call</a:t>
            </a:r>
          </a:p>
          <a:p>
            <a:pPr marL="228600" indent="-228600">
              <a:lnSpc>
                <a:spcPct val="150000"/>
              </a:lnSpc>
              <a:buAutoNum type="alphaLcPeriod"/>
            </a:pPr>
            <a:r>
              <a:rPr lang="en-US" sz="1200" dirty="0">
                <a:solidFill>
                  <a:schemeClr val="dk2"/>
                </a:solidFill>
                <a:latin typeface="+mn-lt"/>
              </a:rPr>
              <a:t>Public Comment</a:t>
            </a:r>
          </a:p>
          <a:p>
            <a:pPr>
              <a:lnSpc>
                <a:spcPct val="150000"/>
              </a:lnSpc>
            </a:pPr>
            <a:endParaRPr lang="en-US" sz="12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8004746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0">
          <a:extLst>
            <a:ext uri="{FF2B5EF4-FFF2-40B4-BE49-F238E27FC236}">
              <a16:creationId xmlns:a16="http://schemas.microsoft.com/office/drawing/2014/main" id="{650B1D26-4013-16A8-5867-27FD3C79CF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17">
            <a:extLst>
              <a:ext uri="{FF2B5EF4-FFF2-40B4-BE49-F238E27FC236}">
                <a16:creationId xmlns:a16="http://schemas.microsoft.com/office/drawing/2014/main" id="{49A8D2E3-2641-501F-A587-F04E1E5A9B1F}"/>
              </a:ext>
            </a:extLst>
          </p:cNvPr>
          <p:cNvSpPr txBox="1"/>
          <p:nvPr/>
        </p:nvSpPr>
        <p:spPr>
          <a:xfrm>
            <a:off x="609600" y="590550"/>
            <a:ext cx="7636329" cy="3206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lnSpc>
                <a:spcPts val="248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 dirty="0">
                <a:solidFill>
                  <a:schemeClr val="dk2"/>
                </a:solidFill>
                <a:latin typeface="+mj-lt"/>
                <a:ea typeface="Roboto"/>
                <a:cs typeface="Roboto"/>
                <a:sym typeface="Roboto"/>
              </a:rPr>
              <a:t>II. Consent Agenda – </a:t>
            </a:r>
            <a:r>
              <a:rPr lang="en" sz="2400" b="1" i="1" dirty="0">
                <a:solidFill>
                  <a:schemeClr val="dk2"/>
                </a:solidFill>
                <a:latin typeface="+mj-lt"/>
                <a:ea typeface="Roboto"/>
                <a:cs typeface="Roboto"/>
                <a:sym typeface="Roboto"/>
              </a:rPr>
              <a:t>Action Item</a:t>
            </a:r>
            <a:endParaRPr sz="2400" b="1" dirty="0">
              <a:solidFill>
                <a:schemeClr val="dk2"/>
              </a:solidFill>
              <a:latin typeface="+mj-lt"/>
              <a:ea typeface="Roboto"/>
              <a:cs typeface="Roboto"/>
              <a:sym typeface="Roboto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D87D109-BD18-78AB-3D37-B46503647AB4}"/>
              </a:ext>
            </a:extLst>
          </p:cNvPr>
          <p:cNvSpPr txBox="1"/>
          <p:nvPr/>
        </p:nvSpPr>
        <p:spPr>
          <a:xfrm>
            <a:off x="609599" y="911151"/>
            <a:ext cx="5874914" cy="24192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28600" indent="-228600">
              <a:lnSpc>
                <a:spcPct val="150000"/>
              </a:lnSpc>
              <a:buAutoNum type="alphaLcPeriod"/>
            </a:pPr>
            <a:r>
              <a:rPr lang="en-US" sz="1200" dirty="0">
                <a:solidFill>
                  <a:schemeClr val="dk2"/>
                </a:solidFill>
                <a:latin typeface="+mn-lt"/>
              </a:rPr>
              <a:t>Approval of May 29, 2026 Meeting Minutes</a:t>
            </a:r>
          </a:p>
        </p:txBody>
      </p:sp>
    </p:spTree>
    <p:extLst>
      <p:ext uri="{BB962C8B-B14F-4D97-AF65-F5344CB8AC3E}">
        <p14:creationId xmlns:p14="http://schemas.microsoft.com/office/powerpoint/2010/main" val="13790435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0">
          <a:extLst>
            <a:ext uri="{FF2B5EF4-FFF2-40B4-BE49-F238E27FC236}">
              <a16:creationId xmlns:a16="http://schemas.microsoft.com/office/drawing/2014/main" id="{571FB7D4-7863-6FFF-D75D-849C28BCB7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17">
            <a:extLst>
              <a:ext uri="{FF2B5EF4-FFF2-40B4-BE49-F238E27FC236}">
                <a16:creationId xmlns:a16="http://schemas.microsoft.com/office/drawing/2014/main" id="{A1E1FA02-13C1-9DA7-E8FD-FE36C8FB0E8B}"/>
              </a:ext>
            </a:extLst>
          </p:cNvPr>
          <p:cNvSpPr txBox="1"/>
          <p:nvPr/>
        </p:nvSpPr>
        <p:spPr>
          <a:xfrm>
            <a:off x="609600" y="590550"/>
            <a:ext cx="7636329" cy="3206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lnSpc>
                <a:spcPts val="248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 dirty="0">
                <a:solidFill>
                  <a:schemeClr val="dk2"/>
                </a:solidFill>
                <a:latin typeface="+mj-lt"/>
                <a:ea typeface="Roboto"/>
                <a:cs typeface="Roboto"/>
                <a:sym typeface="Roboto"/>
              </a:rPr>
              <a:t>III. FY26 Q4 Closed Project Review</a:t>
            </a:r>
            <a:endParaRPr sz="2400" b="1" dirty="0">
              <a:solidFill>
                <a:schemeClr val="dk2"/>
              </a:solidFill>
              <a:latin typeface="+mj-lt"/>
              <a:ea typeface="Roboto"/>
              <a:cs typeface="Roboto"/>
              <a:sym typeface="Roboto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52C6F33-F6AF-DA6C-375C-C4B5C489E150}"/>
              </a:ext>
            </a:extLst>
          </p:cNvPr>
          <p:cNvSpPr txBox="1"/>
          <p:nvPr/>
        </p:nvSpPr>
        <p:spPr>
          <a:xfrm>
            <a:off x="609600" y="911151"/>
            <a:ext cx="3799114" cy="51892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28600" indent="-228600">
              <a:lnSpc>
                <a:spcPct val="150000"/>
              </a:lnSpc>
              <a:buAutoNum type="alphaLcPeriod"/>
            </a:pPr>
            <a:r>
              <a:rPr lang="en-US" sz="1200" dirty="0">
                <a:solidFill>
                  <a:schemeClr val="dk2"/>
                </a:solidFill>
                <a:latin typeface="+mn-lt"/>
              </a:rPr>
              <a:t>Implementation</a:t>
            </a:r>
          </a:p>
          <a:p>
            <a:pPr marL="228600" indent="-228600">
              <a:lnSpc>
                <a:spcPct val="150000"/>
              </a:lnSpc>
              <a:buAutoNum type="alphaLcPeriod"/>
            </a:pPr>
            <a:r>
              <a:rPr lang="en-US" sz="1200" dirty="0">
                <a:solidFill>
                  <a:schemeClr val="dk2"/>
                </a:solidFill>
                <a:latin typeface="+mn-lt"/>
              </a:rPr>
              <a:t>Planning, Feasibility, and Small-Scale Pilot</a:t>
            </a:r>
          </a:p>
        </p:txBody>
      </p:sp>
    </p:spTree>
    <p:extLst>
      <p:ext uri="{BB962C8B-B14F-4D97-AF65-F5344CB8AC3E}">
        <p14:creationId xmlns:p14="http://schemas.microsoft.com/office/powerpoint/2010/main" val="9267097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0">
          <a:extLst>
            <a:ext uri="{FF2B5EF4-FFF2-40B4-BE49-F238E27FC236}">
              <a16:creationId xmlns:a16="http://schemas.microsoft.com/office/drawing/2014/main" id="{13F6A17F-3F3C-0F7A-D826-4E45CC1A9F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17">
            <a:extLst>
              <a:ext uri="{FF2B5EF4-FFF2-40B4-BE49-F238E27FC236}">
                <a16:creationId xmlns:a16="http://schemas.microsoft.com/office/drawing/2014/main" id="{100D7297-0929-A643-D288-89E7EBCED37B}"/>
              </a:ext>
            </a:extLst>
          </p:cNvPr>
          <p:cNvSpPr txBox="1"/>
          <p:nvPr/>
        </p:nvSpPr>
        <p:spPr>
          <a:xfrm>
            <a:off x="609600" y="590550"/>
            <a:ext cx="7636329" cy="3206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lnSpc>
                <a:spcPts val="248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 dirty="0">
                <a:solidFill>
                  <a:schemeClr val="dk2"/>
                </a:solidFill>
                <a:latin typeface="+mj-lt"/>
                <a:ea typeface="Roboto"/>
                <a:cs typeface="Roboto"/>
                <a:sym typeface="Roboto"/>
              </a:rPr>
              <a:t>IV. Next Meeting</a:t>
            </a:r>
            <a:endParaRPr sz="2400" b="1" dirty="0">
              <a:solidFill>
                <a:schemeClr val="dk2"/>
              </a:solidFill>
              <a:latin typeface="+mj-lt"/>
              <a:ea typeface="Roboto"/>
              <a:cs typeface="Roboto"/>
              <a:sym typeface="Roboto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71E3E4B-10BF-D525-9D00-49DD44E73704}"/>
              </a:ext>
            </a:extLst>
          </p:cNvPr>
          <p:cNvSpPr txBox="1"/>
          <p:nvPr/>
        </p:nvSpPr>
        <p:spPr>
          <a:xfrm>
            <a:off x="609600" y="911151"/>
            <a:ext cx="3799114" cy="24192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28600" indent="-228600">
              <a:lnSpc>
                <a:spcPct val="150000"/>
              </a:lnSpc>
              <a:buAutoNum type="alphaLcPeriod"/>
            </a:pPr>
            <a:r>
              <a:rPr lang="en-US" sz="1200" dirty="0">
                <a:solidFill>
                  <a:schemeClr val="dk2"/>
                </a:solidFill>
                <a:latin typeface="+mn-lt"/>
              </a:rPr>
              <a:t>Virtual Meeting, TBD</a:t>
            </a:r>
          </a:p>
        </p:txBody>
      </p:sp>
    </p:spTree>
    <p:extLst>
      <p:ext uri="{BB962C8B-B14F-4D97-AF65-F5344CB8AC3E}">
        <p14:creationId xmlns:p14="http://schemas.microsoft.com/office/powerpoint/2010/main" val="11674525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0">
          <a:extLst>
            <a:ext uri="{FF2B5EF4-FFF2-40B4-BE49-F238E27FC236}">
              <a16:creationId xmlns:a16="http://schemas.microsoft.com/office/drawing/2014/main" id="{BDA7B419-CEB5-3480-1CCC-1DE53F6B53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17">
            <a:extLst>
              <a:ext uri="{FF2B5EF4-FFF2-40B4-BE49-F238E27FC236}">
                <a16:creationId xmlns:a16="http://schemas.microsoft.com/office/drawing/2014/main" id="{8E028421-D6D8-13BC-5F88-E496CE5438AF}"/>
              </a:ext>
            </a:extLst>
          </p:cNvPr>
          <p:cNvSpPr txBox="1"/>
          <p:nvPr/>
        </p:nvSpPr>
        <p:spPr>
          <a:xfrm>
            <a:off x="609600" y="590550"/>
            <a:ext cx="7636329" cy="3206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lnSpc>
                <a:spcPts val="248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 dirty="0">
                <a:solidFill>
                  <a:schemeClr val="dk2"/>
                </a:solidFill>
                <a:latin typeface="+mj-lt"/>
                <a:ea typeface="Roboto"/>
                <a:cs typeface="Roboto"/>
                <a:sym typeface="Roboto"/>
              </a:rPr>
              <a:t>V. Adjournment</a:t>
            </a:r>
            <a:endParaRPr sz="2400" b="1" dirty="0">
              <a:solidFill>
                <a:schemeClr val="dk2"/>
              </a:solidFill>
              <a:latin typeface="+mj-lt"/>
              <a:ea typeface="Roboto"/>
              <a:cs typeface="Roboto"/>
              <a:sym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17927178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p30"/>
          <p:cNvSpPr txBox="1"/>
          <p:nvPr/>
        </p:nvSpPr>
        <p:spPr>
          <a:xfrm>
            <a:off x="6165600" y="3194413"/>
            <a:ext cx="2368800" cy="13798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 dirty="0">
                <a:solidFill>
                  <a:schemeClr val="bg2"/>
                </a:solidFill>
                <a:latin typeface="+mj-lt"/>
                <a:ea typeface="Roboto"/>
                <a:cs typeface="Roboto"/>
                <a:sym typeface="Roboto"/>
              </a:rPr>
              <a:t>Contact Us</a:t>
            </a:r>
            <a:endParaRPr sz="1500" b="1" dirty="0">
              <a:solidFill>
                <a:schemeClr val="bg2"/>
              </a:solidFill>
              <a:latin typeface="+mj-lt"/>
              <a:ea typeface="Roboto"/>
              <a:cs typeface="Roboto"/>
              <a:sym typeface="Roboto"/>
            </a:endParaRPr>
          </a:p>
          <a:p>
            <a:pPr marL="0" lvl="0" indent="0" algn="r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en" sz="1200" dirty="0">
                <a:solidFill>
                  <a:schemeClr val="bg2"/>
                </a:solidFill>
                <a:latin typeface="+mn-lt"/>
                <a:ea typeface="Roboto"/>
                <a:cs typeface="Roboto"/>
                <a:sym typeface="Roboto"/>
              </a:rPr>
              <a:t>600 East Main Street, Suite 300</a:t>
            </a:r>
            <a:endParaRPr sz="1200" dirty="0">
              <a:solidFill>
                <a:schemeClr val="bg2"/>
              </a:solidFill>
              <a:latin typeface="+mn-lt"/>
              <a:ea typeface="Roboto"/>
              <a:cs typeface="Roboto"/>
              <a:sym typeface="Roboto"/>
            </a:endParaRPr>
          </a:p>
          <a:p>
            <a:pPr marL="0" lvl="0" indent="0" algn="r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en" sz="1200" dirty="0">
                <a:solidFill>
                  <a:schemeClr val="bg2"/>
                </a:solidFill>
                <a:latin typeface="+mn-lt"/>
                <a:ea typeface="Roboto"/>
                <a:cs typeface="Roboto"/>
                <a:sym typeface="Roboto"/>
              </a:rPr>
              <a:t>Richmond, VA 23219</a:t>
            </a:r>
            <a:endParaRPr sz="1200" dirty="0">
              <a:solidFill>
                <a:schemeClr val="bg2"/>
              </a:solidFill>
              <a:latin typeface="+mn-lt"/>
              <a:ea typeface="Roboto"/>
              <a:cs typeface="Roboto"/>
              <a:sym typeface="Roboto"/>
            </a:endParaRPr>
          </a:p>
          <a:p>
            <a:pPr marL="0" lvl="0" indent="0" algn="r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en" sz="1200" dirty="0">
                <a:solidFill>
                  <a:schemeClr val="bg2"/>
                </a:solidFill>
                <a:latin typeface="+mn-lt"/>
                <a:ea typeface="Roboto"/>
                <a:cs typeface="Roboto"/>
                <a:sym typeface="Roboto"/>
              </a:rPr>
              <a:t>804-371-7000</a:t>
            </a:r>
            <a:endParaRPr sz="1200" dirty="0">
              <a:solidFill>
                <a:schemeClr val="bg2"/>
              </a:solidFill>
              <a:latin typeface="+mn-lt"/>
              <a:ea typeface="Roboto"/>
              <a:cs typeface="Roboto"/>
              <a:sym typeface="Roboto"/>
            </a:endParaRPr>
          </a:p>
          <a:p>
            <a:pPr marL="0" lvl="0" indent="0" algn="r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en" sz="1200" dirty="0">
                <a:solidFill>
                  <a:schemeClr val="bg2"/>
                </a:solidFill>
                <a:latin typeface="+mn-lt"/>
                <a:ea typeface="Roboto"/>
                <a:cs typeface="Roboto"/>
                <a:sym typeface="Roboto"/>
              </a:rPr>
              <a:t>dhcd.virginia.gov</a:t>
            </a:r>
            <a:endParaRPr sz="1200" dirty="0">
              <a:solidFill>
                <a:schemeClr val="bg2"/>
              </a:solidFill>
              <a:latin typeface="+mn-lt"/>
              <a:ea typeface="Roboto"/>
              <a:cs typeface="Roboto"/>
              <a:sym typeface="Roboto"/>
            </a:endParaRPr>
          </a:p>
        </p:txBody>
      </p:sp>
      <p:sp>
        <p:nvSpPr>
          <p:cNvPr id="321" name="Google Shape;321;p30"/>
          <p:cNvSpPr txBox="1"/>
          <p:nvPr/>
        </p:nvSpPr>
        <p:spPr>
          <a:xfrm>
            <a:off x="609600" y="2093526"/>
            <a:ext cx="3481633" cy="6283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ts val="486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 b="1" dirty="0">
                <a:solidFill>
                  <a:schemeClr val="bg2"/>
                </a:solidFill>
                <a:latin typeface="+mj-lt"/>
                <a:ea typeface="Poppins"/>
                <a:cs typeface="Poppins"/>
                <a:sym typeface="Poppins"/>
              </a:rPr>
              <a:t>THANK YOU </a:t>
            </a:r>
            <a:endParaRPr sz="4800" dirty="0">
              <a:solidFill>
                <a:schemeClr val="bg2"/>
              </a:solidFill>
              <a:latin typeface="+mj-lt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HCD2026">
  <a:themeElements>
    <a:clrScheme name="Go Virginia">
      <a:dk1>
        <a:srgbClr val="FEFFFF"/>
      </a:dk1>
      <a:lt1>
        <a:srgbClr val="FEFFFF"/>
      </a:lt1>
      <a:dk2>
        <a:srgbClr val="2C3885"/>
      </a:dk2>
      <a:lt2>
        <a:srgbClr val="70B061"/>
      </a:lt2>
      <a:accent1>
        <a:srgbClr val="5976FF"/>
      </a:accent1>
      <a:accent2>
        <a:srgbClr val="B8BCFB"/>
      </a:accent2>
      <a:accent3>
        <a:srgbClr val="FEFFFF"/>
      </a:accent3>
      <a:accent4>
        <a:srgbClr val="D5D5D5"/>
      </a:accent4>
      <a:accent5>
        <a:srgbClr val="C0C0C0"/>
      </a:accent5>
      <a:accent6>
        <a:srgbClr val="929292"/>
      </a:accent6>
      <a:hlink>
        <a:srgbClr val="919191"/>
      </a:hlink>
      <a:folHlink>
        <a:srgbClr val="424242"/>
      </a:folHlink>
    </a:clrScheme>
    <a:fontScheme name="Century Gothic">
      <a:maj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HCD2026" id="{E40806C2-FB8D-CD4E-9D82-B946E2A321AD}" vid="{3690C612-E442-7A47-951F-6F769C431086}"/>
    </a:ext>
  </a:extLst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6232d076-e911-4e72-a2db-60bf43123b52">
      <UserInfo>
        <DisplayName>Carey, Alexis (DHCD)</DisplayName>
        <AccountId>286</AccountId>
        <AccountType/>
      </UserInfo>
      <UserInfo>
        <DisplayName>Crowley, Laura (DHCD)</DisplayName>
        <AccountId>254</AccountId>
        <AccountType/>
      </UserInfo>
    </SharedWithUsers>
    <TaxCatchAll xmlns="6232d076-e911-4e72-a2db-60bf43123b52" xsi:nil="true"/>
    <lcf76f155ced4ddcb4097134ff3c332f xmlns="5914029d-c2c2-44d6-b007-262d608e45ba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DEB4DBA745E4C459C5720AAE4F42A5E" ma:contentTypeVersion="15" ma:contentTypeDescription="Create a new document." ma:contentTypeScope="" ma:versionID="4dc58d13c21fab1ef4094851d2ab3f1e">
  <xsd:schema xmlns:xsd="http://www.w3.org/2001/XMLSchema" xmlns:xs="http://www.w3.org/2001/XMLSchema" xmlns:p="http://schemas.microsoft.com/office/2006/metadata/properties" xmlns:ns2="5914029d-c2c2-44d6-b007-262d608e45ba" xmlns:ns3="6232d076-e911-4e72-a2db-60bf43123b52" targetNamespace="http://schemas.microsoft.com/office/2006/metadata/properties" ma:root="true" ma:fieldsID="33269f8da34e4da91e6cee2f406f16eb" ns2:_="" ns3:_="">
    <xsd:import namespace="5914029d-c2c2-44d6-b007-262d608e45ba"/>
    <xsd:import namespace="6232d076-e911-4e72-a2db-60bf43123b5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LengthInSecond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SearchProperties" minOccurs="0"/>
                <xsd:element ref="ns2:MediaServiceDateTaken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914029d-c2c2-44d6-b007-262d608e45b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LengthInSeconds" ma:index="10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4" nillable="true" ma:taxonomy="true" ma:internalName="lcf76f155ced4ddcb4097134ff3c332f" ma:taxonomyFieldName="MediaServiceImageTags" ma:displayName="Image Tags" ma:readOnly="false" ma:fieldId="{5cf76f15-5ced-4ddc-b409-7134ff3c332f}" ma:taxonomyMulti="true" ma:sspId="0920e099-540f-4e49-b54d-0e500676ccf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16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SearchProperties" ma:index="2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2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232d076-e911-4e72-a2db-60bf43123b52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5" nillable="true" ma:displayName="Taxonomy Catch All Column" ma:hidden="true" ma:list="{ce6b130b-1a8a-40b5-8989-d4a5d059cff9}" ma:internalName="TaxCatchAll" ma:showField="CatchAllData" ma:web="6232d076-e911-4e72-a2db-60bf43123b5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33B344A-A0CE-4830-A944-9DF81A5EBEA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318624A5-C050-4943-B4B4-B60BC3601071}">
  <ds:schemaRefs>
    <ds:schemaRef ds:uri="b0eacb82-dff8-40ef-82b7-dde195d48dcc"/>
    <ds:schemaRef ds:uri="http://schemas.microsoft.com/office/2006/documentManagement/types"/>
    <ds:schemaRef ds:uri="http://www.w3.org/XML/1998/namespace"/>
    <ds:schemaRef ds:uri="http://schemas.openxmlformats.org/package/2006/metadata/core-properties"/>
    <ds:schemaRef ds:uri="http://purl.org/dc/terms/"/>
    <ds:schemaRef ds:uri="http://purl.org/dc/dcmitype/"/>
    <ds:schemaRef ds:uri="http://purl.org/dc/elements/1.1/"/>
    <ds:schemaRef ds:uri="http://schemas.microsoft.com/office/2006/metadata/properties"/>
    <ds:schemaRef ds:uri="http://schemas.microsoft.com/office/infopath/2007/PartnerControls"/>
    <ds:schemaRef ds:uri="5dc039ab-59ea-455d-aa87-95bd2ab8b3c4"/>
    <ds:schemaRef ds:uri="6232d076-e911-4e72-a2db-60bf43123b52"/>
    <ds:schemaRef ds:uri="5914029d-c2c2-44d6-b007-262d608e45ba"/>
  </ds:schemaRefs>
</ds:datastoreItem>
</file>

<file path=customXml/itemProps3.xml><?xml version="1.0" encoding="utf-8"?>
<ds:datastoreItem xmlns:ds="http://schemas.openxmlformats.org/officeDocument/2006/customXml" ds:itemID="{3CCC21C9-38F3-4675-BF3B-16A275B5162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914029d-c2c2-44d6-b007-262d608e45ba"/>
    <ds:schemaRef ds:uri="6232d076-e911-4e72-a2db-60bf43123b5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620ae5a9-4ec1-4fa0-8641-5d9f386c7309}" enabled="0" method="" siteId="{620ae5a9-4ec1-4fa0-8641-5d9f386c7309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927</TotalTime>
  <Words>99</Words>
  <Application>Microsoft Office PowerPoint</Application>
  <PresentationFormat>On-screen Show (16:9)</PresentationFormat>
  <Paragraphs>26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Century Gothic</vt:lpstr>
      <vt:lpstr>Calibri</vt:lpstr>
      <vt:lpstr>Arial</vt:lpstr>
      <vt:lpstr>DHCD2026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Tips for using this template</dc:title>
  <dc:creator>Carey, Alexis (DHCD)</dc:creator>
  <cp:lastModifiedBy>Honig, Jacob (DHCD)</cp:lastModifiedBy>
  <cp:revision>56</cp:revision>
  <dcterms:modified xsi:type="dcterms:W3CDTF">2026-08-25T18:57:32Z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0x0101000DEB4DBA745E4C459C5720AAE4F42A5E</vt:lpwstr>
  </property>
  <property fmtid="{D5CDD505-2E9C-101B-9397-08002B2CF9AE}" pid="3" name="MediaServiceImageTags">
    <vt:lpwstr/>
  </property>
</Properties>
</file>